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7000"/>
            <a:lum/>
          </a:blip>
          <a:srcRect/>
          <a:stretch>
            <a:fillRect l="-42000" r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2123728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Вокальный ансамбль</a:t>
            </a:r>
          </a:p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«Жемчужина»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6672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7 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группа – 20 минут; старшая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– 25 минут;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группа – до 30 минут.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ello_html_m6316dba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273370">
            <a:off x="4103419" y="2959308"/>
            <a:ext cx="3137391" cy="27225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251520"/>
            <a:ext cx="5472608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09528" y="4572000"/>
            <a:ext cx="4248472" cy="16561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Садикова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Миляуша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Нафисовна</a:t>
            </a:r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Музыкальный руководитель</a:t>
            </a:r>
          </a:p>
          <a:p>
            <a:pPr algn="ctr"/>
            <a:r>
              <a:rPr lang="ru-RU" sz="22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Первая квалификационная категория</a:t>
            </a:r>
            <a:endParaRPr lang="ru-RU" sz="22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edu.tatar.ru/upload/anketas/4522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19672"/>
            <a:ext cx="3456384" cy="4608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2bd2e9ada4c52492bd4ac6a0542b2d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76621">
            <a:off x="1159322" y="5482307"/>
            <a:ext cx="3700580" cy="34697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2123728"/>
            <a:ext cx="6192688" cy="17281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/>
              <a:t> </a:t>
            </a:r>
            <a:r>
              <a:rPr lang="ru-RU" sz="2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Эстетическое воспитание и формирование высоких духовных качеств детей дошкольного возраста средствами вокального искусства.</a:t>
            </a:r>
            <a:endParaRPr lang="ru-RU" sz="20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572000"/>
            <a:ext cx="6336704" cy="42484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Обучать навыкам вокального мастерства</a:t>
            </a:r>
          </a:p>
          <a:p>
            <a:pPr lvl="0"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Формировать музыкально-ритмические навыки;</a:t>
            </a:r>
          </a:p>
          <a:p>
            <a:pPr lvl="0"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умений петь естественным голосом, без напряжения;               постепенно расширяя диапазон.;</a:t>
            </a:r>
          </a:p>
          <a:p>
            <a:pPr lvl="0"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музыкального слуха, координации слуха и голоса.</a:t>
            </a:r>
          </a:p>
          <a:p>
            <a:pPr lvl="0"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артистических, эмоциональных	 качеств у детей  средствами вокальных	занятий;</a:t>
            </a:r>
          </a:p>
          <a:p>
            <a:pPr lvl="0"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чистоты интонирования, четкой дикции, правильного  певческого дыхания, артикуляции;</a:t>
            </a:r>
          </a:p>
          <a:p>
            <a:pPr lvl="0"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певческой культуры (правильно передавать мелодию естественным голосом, без напряжения);</a:t>
            </a:r>
          </a:p>
          <a:p>
            <a:pPr lvl="0" algn="just"/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Совершенствование вокально-хоровых навыков. </a:t>
            </a:r>
          </a:p>
          <a:p>
            <a:endPara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996952" y="3923928"/>
            <a:ext cx="720080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323528"/>
            <a:ext cx="5544616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907704"/>
            <a:ext cx="6408712" cy="691276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Дети владеют навыками пения: петь легко, не форсируя звук, с четкой дикцией, петь хором и без него, удерживать дыхание до конца фразы, чисто интонировать мелодию. Результаты работы будут отслеживаться следующими способами: умение ребенком применять знакомые народные песни в играх, процессе праздников, развлечений, а также в самостоятельной деятельности,  методом наблюдения, способом прослушивания.  </a:t>
            </a:r>
          </a:p>
          <a:p>
            <a:pPr algn="just"/>
            <a:r>
              <a:rPr lang="ru-RU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Подведение итогов реализации  будут проходить в форме концерта, фестиваля.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205</Words>
  <Application>Microsoft Office PowerPoint</Application>
  <PresentationFormat>Экран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10</cp:revision>
  <dcterms:created xsi:type="dcterms:W3CDTF">2020-12-21T08:09:28Z</dcterms:created>
  <dcterms:modified xsi:type="dcterms:W3CDTF">2020-12-22T06:56:20Z</dcterms:modified>
</cp:coreProperties>
</file>